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7" r:id="rId2"/>
    <p:sldId id="258" r:id="rId3"/>
    <p:sldId id="259" r:id="rId4"/>
    <p:sldId id="274" r:id="rId5"/>
    <p:sldId id="280" r:id="rId6"/>
    <p:sldId id="276" r:id="rId7"/>
    <p:sldId id="277" r:id="rId8"/>
    <p:sldId id="278" r:id="rId9"/>
    <p:sldId id="27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16/05/2021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在西山日頭要落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Day is Dying in the West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6858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在西山日頭要落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sai-soa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叫世人放工安息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 se-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Day is dying in the west,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is touching earth with rest;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7056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星出現如天點燈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叫衆人俯拜恭敬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kiong-keng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上帝至聖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Wait and worship while the night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Set her evening lamps alight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all the sky.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 聖哉 聖哉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Seng-chai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萬主之主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Ban-chu  e  Chu,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Holy, holy, holy,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God of Hosts!</a:t>
            </a:r>
          </a:p>
        </p:txBody>
      </p:sp>
    </p:spTree>
    <p:extLst>
      <p:ext uri="{BB962C8B-B14F-4D97-AF65-F5344CB8AC3E}">
        <p14:creationId xmlns:p14="http://schemas.microsoft.com/office/powerpoint/2010/main" val="4115086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"/>
            <a:ext cx="9372600" cy="6705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天及地在榮光祢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Thi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天及地在讚美祢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Thi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toe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o-   lo    Li,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至高至義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Chi-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and earth are full of Thee!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and earth are praising Thee,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Lord most high!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2218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做萬物活命本原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 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在宇宙治理掌管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u-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li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chiang-koan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of life, beneath the dome,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the universe, Thy home,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6696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7056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阮尋祢求祢就近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用聖手保護施恩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po-ho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上帝至尊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Gather us who seek Thy face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the fold of Thy embrace,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Thou art nigh.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8088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聖哉 聖哉 聖哉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Seng-chai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萬主之主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Ban-chu  e  Chu,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Holy, holy, holy,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God of Hosts!</a:t>
            </a:r>
          </a:p>
        </p:txBody>
      </p:sp>
    </p:spTree>
    <p:extLst>
      <p:ext uri="{BB962C8B-B14F-4D97-AF65-F5344CB8AC3E}">
        <p14:creationId xmlns:p14="http://schemas.microsoft.com/office/powerpoint/2010/main" val="2919891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"/>
            <a:ext cx="9372600" cy="6705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天及地在榮光祢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Thi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天及地在讚美祢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Thi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o-  lo   Li,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至高至義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Chi-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and earth are full of Thee!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 and earth are praising Thee,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Lord most high!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055948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1653</TotalTime>
  <Words>415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191</cp:revision>
  <dcterms:created xsi:type="dcterms:W3CDTF">2018-01-05T06:11:53Z</dcterms:created>
  <dcterms:modified xsi:type="dcterms:W3CDTF">2021-05-16T06:37:41Z</dcterms:modified>
</cp:coreProperties>
</file>